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32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026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38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2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63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544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50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2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88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9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76F2-866B-4882-B9E6-23BCF5B6BB83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B6CD1-3534-4E25-974E-98F46ECF30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5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8225" y="0"/>
            <a:ext cx="8229600" cy="648072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班親會宣導─學務處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800708"/>
            <a:ext cx="842493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◎配合交通安全宣導：</a:t>
            </a: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）孩子若搭乘機車請務必戴上安全帽以保安全！。</a:t>
            </a: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）請家長協助配合，每天上、放學接送學生時，勿將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車輛直接停放於校門正前方，以避免造成交通擁塞，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上放學時段如有特殊狀況或需求，也請與主任、導         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護老師或警衛反映！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◎注意各式反毒消息：</a:t>
            </a:r>
            <a:endParaRPr lang="en-US" altLang="zh-TW" sz="20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毒品侵害校園事件頻繁，請家長關心孩子的交友、金錢與身心狀況，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與學校一同防制毒品侵害學生的未來。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◎落實日常親師溝通：</a:t>
            </a:r>
            <a:endParaRPr lang="en-US" altLang="zh-TW" sz="20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請家長於平時多與導師聯繫溝通，有任何疑慮與擔憂都歡迎於第一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時間內與校方反映，校內有我，校外有您，請家長與學校彼此信任互相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配合，一起為孩子的成長共同努力。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116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70924FFF-65C6-49F9-BBB3-DD8B01222DE6}"/>
              </a:ext>
            </a:extLst>
          </p:cNvPr>
          <p:cNvSpPr txBox="1">
            <a:spLocks/>
          </p:cNvSpPr>
          <p:nvPr/>
        </p:nvSpPr>
        <p:spPr>
          <a:xfrm>
            <a:off x="755576" y="980728"/>
            <a:ext cx="7704856" cy="3459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請假注意事項：</a:t>
            </a:r>
            <a:endParaRPr lang="en-US" altLang="zh-TW" dirty="0">
              <a:solidFill>
                <a:srgbClr val="FFFF00"/>
              </a:solidFill>
            </a:endParaRPr>
          </a:p>
          <a:p>
            <a:r>
              <a:rPr lang="zh-TW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孩子有事要請假，請務必跟班導師請假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在上學時間若要中途帶孩子離校，請先行向導師索取外出單，填寫完交給警衛先生，才可以請假外出。</a:t>
            </a:r>
            <a:endParaRPr lang="en-US" altLang="zh-TW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若學生生病為保障校園安全，請勿隱匿病情，</a:t>
            </a:r>
            <a:r>
              <a:rPr lang="zh-TW" altLang="zh-TW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落實在家自主管理</a:t>
            </a:r>
            <a:r>
              <a:rPr lang="zh-TW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以免造成群聚感染。</a:t>
            </a:r>
            <a:b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法定通報傳染病：腸病毒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在家自主隔離七天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、流行性感冒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吃完克流感療程，約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5-7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、水痘、麻疹</a:t>
            </a:r>
            <a:r>
              <a:rPr lang="en-US" altLang="zh-TW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272030A5-8957-4241-B3B6-059B5580E7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821972"/>
            <a:ext cx="3387849" cy="1902486"/>
          </a:xfrm>
          <a:prstGeom prst="rect">
            <a:avLst/>
          </a:prstGeom>
        </p:spPr>
      </p:pic>
      <p:sp>
        <p:nvSpPr>
          <p:cNvPr id="15" name="標題 1">
            <a:extLst>
              <a:ext uri="{FF2B5EF4-FFF2-40B4-BE49-F238E27FC236}">
                <a16:creationId xmlns:a16="http://schemas.microsoft.com/office/drawing/2014/main" id="{F8974167-3181-43AB-A89D-422E487EC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0"/>
            <a:ext cx="8229600" cy="648072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班親會宣導─學務處</a:t>
            </a:r>
          </a:p>
        </p:txBody>
      </p:sp>
    </p:spTree>
    <p:extLst>
      <p:ext uri="{BB962C8B-B14F-4D97-AF65-F5344CB8AC3E}">
        <p14:creationId xmlns:p14="http://schemas.microsoft.com/office/powerpoint/2010/main" val="55796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>
            <a:extLst>
              <a:ext uri="{FF2B5EF4-FFF2-40B4-BE49-F238E27FC236}">
                <a16:creationId xmlns:a16="http://schemas.microsoft.com/office/drawing/2014/main" id="{1E80B93C-8961-4C86-A5B4-B12D3E7881F3}"/>
              </a:ext>
            </a:extLst>
          </p:cNvPr>
          <p:cNvSpPr txBox="1">
            <a:spLocks/>
          </p:cNvSpPr>
          <p:nvPr/>
        </p:nvSpPr>
        <p:spPr>
          <a:xfrm>
            <a:off x="755576" y="1374298"/>
            <a:ext cx="5314276" cy="2016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請一起協助提醒孩子們</a:t>
            </a:r>
            <a:b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學會與人相處，</a:t>
            </a:r>
            <a:br>
              <a:rPr lang="zh-TW" altLang="en-US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務必認真學習，</a:t>
            </a:r>
            <a:br>
              <a:rPr lang="zh-TW" altLang="en-US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處事多加思考。</a:t>
            </a:r>
          </a:p>
        </p:txBody>
      </p:sp>
      <p:sp>
        <p:nvSpPr>
          <p:cNvPr id="14" name="橢圓形圖說文字 13">
            <a:extLst>
              <a:ext uri="{FF2B5EF4-FFF2-40B4-BE49-F238E27FC236}">
                <a16:creationId xmlns:a16="http://schemas.microsoft.com/office/drawing/2014/main" id="{AC6C8733-AB80-4CFE-8DE9-4222B065826C}"/>
              </a:ext>
            </a:extLst>
          </p:cNvPr>
          <p:cNvSpPr/>
          <p:nvPr/>
        </p:nvSpPr>
        <p:spPr>
          <a:xfrm>
            <a:off x="611560" y="908720"/>
            <a:ext cx="5688632" cy="2974867"/>
          </a:xfrm>
          <a:prstGeom prst="wedgeEllipseCallout">
            <a:avLst>
              <a:gd name="adj1" fmla="val 50805"/>
              <a:gd name="adj2" fmla="val 5071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E4AC009F-FCB0-4A5A-B694-548577B32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627" y="3140968"/>
            <a:ext cx="4095750" cy="257175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81381A9E-E56E-448C-A8D0-13A1472F943C}"/>
              </a:ext>
            </a:extLst>
          </p:cNvPr>
          <p:cNvSpPr/>
          <p:nvPr/>
        </p:nvSpPr>
        <p:spPr>
          <a:xfrm>
            <a:off x="755576" y="4848678"/>
            <a:ext cx="53142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4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凡經我手必使其更好</a:t>
            </a:r>
            <a:r>
              <a:rPr lang="en-US" altLang="zh-TW" sz="4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en-US" sz="4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EC3A495B-BD2F-495E-B92B-010B6035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0"/>
            <a:ext cx="8229600" cy="648072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班親會宣導─學務處</a:t>
            </a:r>
          </a:p>
        </p:txBody>
      </p:sp>
    </p:spTree>
    <p:extLst>
      <p:ext uri="{BB962C8B-B14F-4D97-AF65-F5344CB8AC3E}">
        <p14:creationId xmlns:p14="http://schemas.microsoft.com/office/powerpoint/2010/main" val="185521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3123</TotalTime>
  <Words>329</Words>
  <Application>Microsoft Office PowerPoint</Application>
  <PresentationFormat>如螢幕大小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Calibri</vt:lpstr>
      <vt:lpstr>Office 佈景主題</vt:lpstr>
      <vt:lpstr>班親會宣導─學務處</vt:lpstr>
      <vt:lpstr>班親會宣導─學務處</vt:lpstr>
      <vt:lpstr>班親會宣導─學務處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學務發展</dc:title>
  <dc:creator>USER</dc:creator>
  <cp:lastModifiedBy>user</cp:lastModifiedBy>
  <cp:revision>144</cp:revision>
  <cp:lastPrinted>2015-06-23T02:38:11Z</cp:lastPrinted>
  <dcterms:created xsi:type="dcterms:W3CDTF">2015-06-01T05:15:10Z</dcterms:created>
  <dcterms:modified xsi:type="dcterms:W3CDTF">2021-09-17T08:27:29Z</dcterms:modified>
</cp:coreProperties>
</file>